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Amatic SC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maticS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AmaticSC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2377110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2377110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2377110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2377110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2377110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c2377110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c2377110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c2377110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c2377110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c2377110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c2377110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c2377110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c2377110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c2377110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c2377110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c2377110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c2377110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c2377110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c2377110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c2377110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b841df4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b841df4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c2377110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c2377110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2377110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c2377110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c2377110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c2377110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c2377110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c2377110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ae4b5202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ae4b5202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b841df4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b841df4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b841df43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b841df4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c237711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c237711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c237711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c237711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c237711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c237711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237711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237711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c237711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c237711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gradFill>
          <a:gsLst>
            <a:gs pos="0">
              <a:srgbClr val="F5D0D0"/>
            </a:gs>
            <a:gs pos="100000">
              <a:srgbClr val="D96868">
                <a:alpha val="68627"/>
              </a:srgbClr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0">
                <a:latin typeface="Comic Sans MS"/>
                <a:ea typeface="Comic Sans MS"/>
                <a:cs typeface="Comic Sans MS"/>
                <a:sym typeface="Comic Sans MS"/>
              </a:rPr>
              <a:t>Shopping with style</a:t>
            </a:r>
            <a:endParaRPr b="1" i="1"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662750" y="3749950"/>
            <a:ext cx="58185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erdana"/>
                <a:ea typeface="Verdana"/>
                <a:cs typeface="Verdana"/>
                <a:sym typeface="Verdana"/>
              </a:rPr>
              <a:t>App by Noy tvili &amp; Doriya spielman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363" y="186588"/>
            <a:ext cx="4206524" cy="47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9999"/>
                </a:solidFill>
              </a:rPr>
              <a:t>Object </a:t>
            </a:r>
            <a:r>
              <a:rPr b="1" lang="en">
                <a:solidFill>
                  <a:srgbClr val="EA9999"/>
                </a:solidFill>
              </a:rPr>
              <a:t>diagram:</a:t>
            </a:r>
            <a:endParaRPr b="1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9999"/>
                </a:solidFill>
              </a:rPr>
              <a:t>Sequence </a:t>
            </a:r>
            <a:r>
              <a:rPr b="1" lang="en">
                <a:solidFill>
                  <a:srgbClr val="EA9999"/>
                </a:solidFill>
              </a:rPr>
              <a:t>diagram (make an order):</a:t>
            </a:r>
            <a:endParaRPr b="1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00" y="790650"/>
            <a:ext cx="6297187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9999"/>
                </a:solidFill>
              </a:rPr>
              <a:t>State machine </a:t>
            </a:r>
            <a:r>
              <a:rPr b="1" lang="en">
                <a:solidFill>
                  <a:srgbClr val="EA9999"/>
                </a:solidFill>
              </a:rPr>
              <a:t>diagram:</a:t>
            </a:r>
            <a:endParaRPr b="1">
              <a:solidFill>
                <a:srgbClr val="EA9999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463" y="707325"/>
            <a:ext cx="6333074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116250" y="0"/>
            <a:ext cx="12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9999"/>
                </a:solidFill>
              </a:rPr>
              <a:t>ERD:</a:t>
            </a:r>
            <a:endParaRPr b="1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375" y="177938"/>
            <a:ext cx="6807501" cy="47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239058" y="1267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Comic Sans MS"/>
                <a:ea typeface="Comic Sans MS"/>
                <a:cs typeface="Comic Sans MS"/>
                <a:sym typeface="Comic Sans MS"/>
              </a:rPr>
              <a:t>האפליקציה - צד הלקוח</a:t>
            </a:r>
            <a:endParaRPr b="1"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108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82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9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206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23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>
            <a:off x="239058" y="1267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Comic Sans MS"/>
                <a:ea typeface="Comic Sans MS"/>
                <a:cs typeface="Comic Sans MS"/>
                <a:sym typeface="Comic Sans MS"/>
              </a:rPr>
              <a:t>האפליקציה - צד מנהל</a:t>
            </a:r>
            <a:endParaRPr b="1"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57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74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25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520" y="152400"/>
            <a:ext cx="272177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39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תיאור המערכת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2200" y="1123750"/>
            <a:ext cx="87801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Style </a:t>
            </a:r>
            <a:r>
              <a:rPr lang="en" sz="2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הינה חנות בגדים אינטרנטית המספקת ללקוחותיה קניה מהנה ואטרקטיבית של שלל מוצרים מגוונים.</a:t>
            </a:r>
            <a:endParaRPr sz="20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990750"/>
            <a:ext cx="85206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ישנם 2 סוגי משתמשים: מנהל ולקוח.</a:t>
            </a:r>
            <a:endParaRPr sz="20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1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52350" y="2636575"/>
            <a:ext cx="87801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לאחר יצירת משתמש, הלקוח יכול  להתחבר למערכת, לעבור על רשימת המוצרים הקיימים ולבחור מתוכם אילו מוצרים לקנות. לאחר תהליך הרכישה ההזמנה עוברת מיד לחברת שליחויות והם דואגים למשלוח.</a:t>
            </a:r>
            <a:endParaRPr sz="20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2350" y="3624675"/>
            <a:ext cx="87801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המנהל לאחר התחברות רואה את כל המוצרים הקיימים בחנות. בנוסף, יכול להוסיף ולהסיר מוצרים בהתאם לשינוי המלאי הנוכחי.</a:t>
            </a:r>
            <a:endParaRPr sz="20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ctrTitle"/>
          </p:nvPr>
        </p:nvSpPr>
        <p:spPr>
          <a:xfrm>
            <a:off x="239058" y="1267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Comic Sans MS"/>
                <a:ea typeface="Comic Sans MS"/>
                <a:cs typeface="Comic Sans MS"/>
                <a:sym typeface="Comic Sans MS"/>
              </a:rPr>
              <a:t>DB - firebase</a:t>
            </a:r>
            <a:endParaRPr b="1"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 rotWithShape="1">
          <a:blip r:embed="rId3">
            <a:alphaModFix/>
          </a:blip>
          <a:srcRect b="0" l="0" r="2562" t="0"/>
          <a:stretch/>
        </p:blipFill>
        <p:spPr>
          <a:xfrm>
            <a:off x="152400" y="152400"/>
            <a:ext cx="700787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7751800" y="218600"/>
            <a:ext cx="1208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rgbClr val="FFFFFF"/>
                </a:solidFill>
              </a:rPr>
              <a:t>מוצרים:</a:t>
            </a:r>
            <a:endParaRPr b="1" sz="2400" u="sng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0" r="6050" t="0"/>
          <a:stretch/>
        </p:blipFill>
        <p:spPr>
          <a:xfrm>
            <a:off x="152400" y="152400"/>
            <a:ext cx="663062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 txBox="1"/>
          <p:nvPr/>
        </p:nvSpPr>
        <p:spPr>
          <a:xfrm>
            <a:off x="6841150" y="152400"/>
            <a:ext cx="22197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FF"/>
                </a:solidFill>
              </a:rPr>
              <a:t>משתמש לקוח:</a:t>
            </a:r>
            <a:endParaRPr b="1" sz="2400" u="sng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4347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/>
          <p:nvPr/>
        </p:nvSpPr>
        <p:spPr>
          <a:xfrm>
            <a:off x="6579625" y="152400"/>
            <a:ext cx="24477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rgbClr val="FFFFFF"/>
                </a:solidFill>
              </a:rPr>
              <a:t>משתמש מנהל:</a:t>
            </a:r>
            <a:endParaRPr b="1" sz="2400" u="sng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ctrTitle"/>
          </p:nvPr>
        </p:nvSpPr>
        <p:spPr>
          <a:xfrm>
            <a:off x="208825" y="1117475"/>
            <a:ext cx="8520600" cy="28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latin typeface="Amatic SC"/>
                <a:ea typeface="Amatic SC"/>
                <a:cs typeface="Amatic SC"/>
                <a:sym typeface="Amatic SC"/>
              </a:rPr>
              <a:t>מקווים שנהנתם ותהנו מהאפליקציה ;)</a:t>
            </a:r>
            <a:endParaRPr b="1" sz="80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39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מצב קיים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13900" y="1134000"/>
            <a:ext cx="87183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כרגע יש לאפליקציה את צד הלקוח וצד המנהל. לפי התחברות באמצעות כתובת E-mail וסיסמא, המערכת יודעת אם מדובר במשתמש מנהל או קונה.</a:t>
            </a:r>
            <a:endParaRPr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57200" rtl="1" algn="r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1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13900" y="2106800"/>
            <a:ext cx="8767500" cy="30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למנהל: לאחר התחברות מופיע מסך עם כל המוצרים בו הוא יכול להוסיף או להוריד מוצרים מהסל הקיים, והשינויים מתעדכנים בזמן אמת. </a:t>
            </a:r>
            <a:endParaRPr sz="18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45720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לקונה: לאחר התחברות מופיע מסך עם כל המוצרים הקיימים ועדכניים בסל, המשתמש בוחר את כל המוצרים שברצונו לרכוש (בעזרת checkBox), לאחר שמאשר את הרכישה עובר למסך אישור הזמנה.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מטרות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65350" y="2594800"/>
            <a:ext cx="87183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הוספת "wish list", כך שהלקוחות יוכלו לשמור מוצרים שאהבו, אך עדיין לא לרכוש אותם.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13900" y="1162025"/>
            <a:ext cx="87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הוספת סל קניות כך שכל מוצר שהלקוח בוחר יועבר לשם.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65350" y="1841825"/>
            <a:ext cx="87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לאחר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שהמנהל אישר את ההזמנה הלקוח יקבל מייל אישור עם מס' הזמנה והמוצרים שרכש.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65350" y="3387825"/>
            <a:ext cx="8718300" cy="6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יצירת פרופיל אישי עם פרטים אישיים והיסטורית הזמנות לכל משתמש.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165350" y="4180850"/>
            <a:ext cx="871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הצגת המוצרים לפי סוג (חולצות, מכנסיים, שמלות וכו'...)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דרישות מרכזיות של המערכת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לקוחות יחויבו לבצע רישום לאתר אם ברצונם לבצע רכישה.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3447025"/>
            <a:ext cx="8520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המערכת תאפשר לקבל הזמנות מלקוח רק למוצרים שבמלאי.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689500"/>
            <a:ext cx="8520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המערכת תשתמש במאגר הנתונים שלה בלבד על מנת להציג מוצרים זמינים.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3984038"/>
            <a:ext cx="8520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למנהל יהיה דף אישי ובו יכול לעדכן את הפריטים הזמינים ולאשר הזמנות.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2226513"/>
            <a:ext cx="8520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מוצרי החנות והמשתמשים יתווספו לדאטה בייס ב- firebase.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2836763"/>
            <a:ext cx="85206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●"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האפליקציה תעלה לאוויר הכי מאוחר בתאריך 6.1.2019.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ctrTitle"/>
          </p:nvPr>
        </p:nvSpPr>
        <p:spPr>
          <a:xfrm>
            <a:off x="239058" y="1267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Comic Sans MS"/>
                <a:ea typeface="Comic Sans MS"/>
                <a:cs typeface="Comic Sans MS"/>
                <a:sym typeface="Comic Sans MS"/>
              </a:rPr>
              <a:t>UML</a:t>
            </a:r>
            <a:endParaRPr b="1" sz="6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8335" r="21207" t="4725"/>
          <a:stretch/>
        </p:blipFill>
        <p:spPr>
          <a:xfrm>
            <a:off x="3412201" y="125600"/>
            <a:ext cx="4600249" cy="4892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0" y="0"/>
            <a:ext cx="34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9999"/>
                </a:solidFill>
              </a:rPr>
              <a:t>Use case diagram:</a:t>
            </a:r>
            <a:endParaRPr b="1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9999"/>
                </a:solidFill>
              </a:rPr>
              <a:t>Class diagram:</a:t>
            </a:r>
            <a:endParaRPr b="1">
              <a:solidFill>
                <a:srgbClr val="EA9999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594640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EA9999"/>
                </a:solidFill>
              </a:rPr>
              <a:t>Activity </a:t>
            </a:r>
            <a:r>
              <a:rPr b="1" lang="en">
                <a:solidFill>
                  <a:srgbClr val="EA9999"/>
                </a:solidFill>
              </a:rPr>
              <a:t>diagram:</a:t>
            </a:r>
            <a:endParaRPr b="1">
              <a:solidFill>
                <a:srgbClr val="EA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850" y="235725"/>
            <a:ext cx="3516426" cy="46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